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Montserrat Semi-Bold" charset="1" panose="00000700000000000000"/>
      <p:regular r:id="rId14"/>
    </p:embeddedFont>
    <p:embeddedFont>
      <p:font typeface="Montserrat Semi-Bold Bold" charset="1" panose="00000800000000000000"/>
      <p:regular r:id="rId15"/>
    </p:embeddedFont>
    <p:embeddedFont>
      <p:font typeface="Montserrat Semi-Bold Italics" charset="1" panose="00000700000000000000"/>
      <p:regular r:id="rId16"/>
    </p:embeddedFont>
    <p:embeddedFont>
      <p:font typeface="Montserrat Semi-Bold Bold Italics" charset="1" panose="000008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6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600000000000000"/>
      <p:regular r:id="rId21"/>
    </p:embeddedFont>
    <p:embeddedFont>
      <p:font typeface="Montserrat Extra-Light" charset="1" panose="00000300000000000000"/>
      <p:regular r:id="rId22"/>
    </p:embeddedFont>
    <p:embeddedFont>
      <p:font typeface="Montserrat Extra-Light Bold" charset="1" panose="00000400000000000000"/>
      <p:regular r:id="rId23"/>
    </p:embeddedFont>
    <p:embeddedFont>
      <p:font typeface="Montserrat Extra-Light Italics" charset="1" panose="00000300000000000000"/>
      <p:regular r:id="rId24"/>
    </p:embeddedFont>
    <p:embeddedFont>
      <p:font typeface="Montserrat Extra-Light Bold Italics" charset="1" panose="000004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071" r="0" b="2071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6296403" y="8185437"/>
            <a:ext cx="962897" cy="0"/>
          </a:xfrm>
          <a:prstGeom prst="line">
            <a:avLst/>
          </a:prstGeom>
          <a:ln cap="rnd" w="38100">
            <a:solidFill>
              <a:srgbClr val="A6A6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6107380"/>
            <a:ext cx="12340094" cy="15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serrat Semi-Bold"/>
              </a:rPr>
              <a:t>Kudas</a:t>
            </a:r>
            <a:r>
              <a:rPr lang="en-US" sz="9000">
                <a:solidFill>
                  <a:srgbClr val="FFD0D0"/>
                </a:solidFill>
                <a:latin typeface="Montserrat Semi-Bold"/>
              </a:rPr>
              <a:t>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610845"/>
            <a:ext cx="9528088" cy="85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Extra-Light Bold"/>
              </a:rPr>
              <a:t>Pitch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57565"/>
            <a:ext cx="1001743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D0D0"/>
                </a:solidFill>
                <a:latin typeface="Montserrat Bold"/>
              </a:rPr>
              <a:t>Equipo Sigma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234344" y="4051691"/>
            <a:ext cx="3494413" cy="3494399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395632" y="4051691"/>
            <a:ext cx="3494413" cy="3494399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559243" y="4051691"/>
            <a:ext cx="3494413" cy="349439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078048"/>
            <a:ext cx="16230600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6000">
                <a:solidFill>
                  <a:srgbClr val="000000"/>
                </a:solidFill>
                <a:latin typeface="Montserrat"/>
              </a:rPr>
              <a:t>El equipo Sigma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29735" y="8004166"/>
            <a:ext cx="2503630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Montserrat Semi-Bold Bold"/>
              </a:rPr>
              <a:t>Oliver Tuesta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91023" y="8004166"/>
            <a:ext cx="2503630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Montserrat Semi-Bold Bold"/>
              </a:rPr>
              <a:t>Angel Mejia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54635" y="8004166"/>
            <a:ext cx="2503630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Montserrat Semi-Bold Bold"/>
              </a:rPr>
              <a:t>Cristina Vidal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1791" y="3971138"/>
            <a:ext cx="14144418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6000">
                <a:solidFill>
                  <a:srgbClr val="000000"/>
                </a:solidFill>
                <a:latin typeface="Montserrat Semi-Bold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88270" y="-266875"/>
            <a:ext cx="7366314" cy="10809436"/>
            <a:chOff x="0" y="0"/>
            <a:chExt cx="9821752" cy="144125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9422" t="0" r="5146" b="0"/>
            <a:stretch>
              <a:fillRect/>
            </a:stretch>
          </p:blipFill>
          <p:spPr>
            <a:xfrm flipH="false" flipV="false">
              <a:off x="0" y="0"/>
              <a:ext cx="9821752" cy="1441258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5966733"/>
            <a:ext cx="9528088" cy="8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9"/>
              </a:lnSpc>
            </a:pPr>
            <a:r>
              <a:rPr lang="en-US" sz="6000">
                <a:solidFill>
                  <a:srgbClr val="000000"/>
                </a:solidFill>
                <a:latin typeface="Montserrat Semi-Bold"/>
              </a:rPr>
              <a:t>Conozcan a Lorena...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883525"/>
            <a:ext cx="9528088" cy="13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 Extra-Light Bold"/>
              </a:rPr>
              <a:t>Una mujer que trabaja y está realizando su titulación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57565"/>
            <a:ext cx="1001743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Equipo Sigma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39002" y="466566"/>
            <a:ext cx="15409996" cy="93538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95058" y="4233760"/>
            <a:ext cx="2660039" cy="1530874"/>
            <a:chOff x="0" y="0"/>
            <a:chExt cx="812800" cy="467773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12800" cy="467773"/>
            </a:xfrm>
            <a:custGeom>
              <a:avLst/>
              <a:gdLst/>
              <a:ahLst/>
              <a:cxnLst/>
              <a:rect r="r" b="b" t="t" l="l"/>
              <a:pathLst>
                <a:path h="467773" w="812800">
                  <a:moveTo>
                    <a:pt x="148433" y="0"/>
                  </a:moveTo>
                  <a:lnTo>
                    <a:pt x="664367" y="0"/>
                  </a:lnTo>
                  <a:cubicBezTo>
                    <a:pt x="703734" y="0"/>
                    <a:pt x="741488" y="15638"/>
                    <a:pt x="769325" y="43475"/>
                  </a:cubicBezTo>
                  <a:cubicBezTo>
                    <a:pt x="797162" y="71312"/>
                    <a:pt x="812800" y="109066"/>
                    <a:pt x="812800" y="148433"/>
                  </a:cubicBezTo>
                  <a:lnTo>
                    <a:pt x="812800" y="319340"/>
                  </a:lnTo>
                  <a:cubicBezTo>
                    <a:pt x="812800" y="358707"/>
                    <a:pt x="797162" y="396461"/>
                    <a:pt x="769325" y="424298"/>
                  </a:cubicBezTo>
                  <a:cubicBezTo>
                    <a:pt x="741488" y="452135"/>
                    <a:pt x="703734" y="467773"/>
                    <a:pt x="664367" y="467773"/>
                  </a:cubicBezTo>
                  <a:lnTo>
                    <a:pt x="148433" y="467773"/>
                  </a:lnTo>
                  <a:cubicBezTo>
                    <a:pt x="109066" y="467773"/>
                    <a:pt x="71312" y="452135"/>
                    <a:pt x="43475" y="424298"/>
                  </a:cubicBezTo>
                  <a:cubicBezTo>
                    <a:pt x="15638" y="396461"/>
                    <a:pt x="0" y="358707"/>
                    <a:pt x="0" y="319340"/>
                  </a:cubicBezTo>
                  <a:lnTo>
                    <a:pt x="0" y="148433"/>
                  </a:lnTo>
                  <a:cubicBezTo>
                    <a:pt x="0" y="109066"/>
                    <a:pt x="15638" y="71312"/>
                    <a:pt x="43475" y="43475"/>
                  </a:cubicBezTo>
                  <a:cubicBezTo>
                    <a:pt x="71312" y="15638"/>
                    <a:pt x="109066" y="0"/>
                    <a:pt x="148433" y="0"/>
                  </a:cubicBezTo>
                  <a:close/>
                </a:path>
              </a:pathLst>
            </a:custGeom>
            <a:solidFill>
              <a:srgbClr val="FFD0D0"/>
            </a:solidFill>
            <a:ln w="9525">
              <a:solidFill>
                <a:srgbClr val="A6A6A6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Bold"/>
                </a:rPr>
                <a:t>FRONT-END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1347" y="4233760"/>
            <a:ext cx="2660039" cy="1530874"/>
            <a:chOff x="0" y="0"/>
            <a:chExt cx="812800" cy="467773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812800" cy="467773"/>
            </a:xfrm>
            <a:custGeom>
              <a:avLst/>
              <a:gdLst/>
              <a:ahLst/>
              <a:cxnLst/>
              <a:rect r="r" b="b" t="t" l="l"/>
              <a:pathLst>
                <a:path h="467773" w="812800">
                  <a:moveTo>
                    <a:pt x="148433" y="0"/>
                  </a:moveTo>
                  <a:lnTo>
                    <a:pt x="664367" y="0"/>
                  </a:lnTo>
                  <a:cubicBezTo>
                    <a:pt x="703734" y="0"/>
                    <a:pt x="741488" y="15638"/>
                    <a:pt x="769325" y="43475"/>
                  </a:cubicBezTo>
                  <a:cubicBezTo>
                    <a:pt x="797162" y="71312"/>
                    <a:pt x="812800" y="109066"/>
                    <a:pt x="812800" y="148433"/>
                  </a:cubicBezTo>
                  <a:lnTo>
                    <a:pt x="812800" y="319340"/>
                  </a:lnTo>
                  <a:cubicBezTo>
                    <a:pt x="812800" y="358707"/>
                    <a:pt x="797162" y="396461"/>
                    <a:pt x="769325" y="424298"/>
                  </a:cubicBezTo>
                  <a:cubicBezTo>
                    <a:pt x="741488" y="452135"/>
                    <a:pt x="703734" y="467773"/>
                    <a:pt x="664367" y="467773"/>
                  </a:cubicBezTo>
                  <a:lnTo>
                    <a:pt x="148433" y="467773"/>
                  </a:lnTo>
                  <a:cubicBezTo>
                    <a:pt x="109066" y="467773"/>
                    <a:pt x="71312" y="452135"/>
                    <a:pt x="43475" y="424298"/>
                  </a:cubicBezTo>
                  <a:cubicBezTo>
                    <a:pt x="15638" y="396461"/>
                    <a:pt x="0" y="358707"/>
                    <a:pt x="0" y="319340"/>
                  </a:cubicBezTo>
                  <a:lnTo>
                    <a:pt x="0" y="148433"/>
                  </a:lnTo>
                  <a:cubicBezTo>
                    <a:pt x="0" y="109066"/>
                    <a:pt x="15638" y="71312"/>
                    <a:pt x="43475" y="43475"/>
                  </a:cubicBezTo>
                  <a:cubicBezTo>
                    <a:pt x="71312" y="15638"/>
                    <a:pt x="109066" y="0"/>
                    <a:pt x="148433" y="0"/>
                  </a:cubicBezTo>
                  <a:close/>
                </a:path>
              </a:pathLst>
            </a:custGeom>
            <a:solidFill>
              <a:srgbClr val="FFD0D0"/>
            </a:solidFill>
            <a:ln w="9525">
              <a:solidFill>
                <a:srgbClr val="A6A6A6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Bold"/>
                </a:rPr>
                <a:t>BACK-END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91347" y="7187524"/>
            <a:ext cx="2660039" cy="1530874"/>
            <a:chOff x="0" y="0"/>
            <a:chExt cx="812800" cy="467773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812800" cy="467773"/>
            </a:xfrm>
            <a:custGeom>
              <a:avLst/>
              <a:gdLst/>
              <a:ahLst/>
              <a:cxnLst/>
              <a:rect r="r" b="b" t="t" l="l"/>
              <a:pathLst>
                <a:path h="467773" w="812800">
                  <a:moveTo>
                    <a:pt x="148433" y="0"/>
                  </a:moveTo>
                  <a:lnTo>
                    <a:pt x="664367" y="0"/>
                  </a:lnTo>
                  <a:cubicBezTo>
                    <a:pt x="703734" y="0"/>
                    <a:pt x="741488" y="15638"/>
                    <a:pt x="769325" y="43475"/>
                  </a:cubicBezTo>
                  <a:cubicBezTo>
                    <a:pt x="797162" y="71312"/>
                    <a:pt x="812800" y="109066"/>
                    <a:pt x="812800" y="148433"/>
                  </a:cubicBezTo>
                  <a:lnTo>
                    <a:pt x="812800" y="319340"/>
                  </a:lnTo>
                  <a:cubicBezTo>
                    <a:pt x="812800" y="358707"/>
                    <a:pt x="797162" y="396461"/>
                    <a:pt x="769325" y="424298"/>
                  </a:cubicBezTo>
                  <a:cubicBezTo>
                    <a:pt x="741488" y="452135"/>
                    <a:pt x="703734" y="467773"/>
                    <a:pt x="664367" y="467773"/>
                  </a:cubicBezTo>
                  <a:lnTo>
                    <a:pt x="148433" y="467773"/>
                  </a:lnTo>
                  <a:cubicBezTo>
                    <a:pt x="109066" y="467773"/>
                    <a:pt x="71312" y="452135"/>
                    <a:pt x="43475" y="424298"/>
                  </a:cubicBezTo>
                  <a:cubicBezTo>
                    <a:pt x="15638" y="396461"/>
                    <a:pt x="0" y="358707"/>
                    <a:pt x="0" y="319340"/>
                  </a:cubicBezTo>
                  <a:lnTo>
                    <a:pt x="0" y="148433"/>
                  </a:lnTo>
                  <a:cubicBezTo>
                    <a:pt x="0" y="109066"/>
                    <a:pt x="15638" y="71312"/>
                    <a:pt x="43475" y="43475"/>
                  </a:cubicBezTo>
                  <a:cubicBezTo>
                    <a:pt x="71312" y="15638"/>
                    <a:pt x="109066" y="0"/>
                    <a:pt x="148433" y="0"/>
                  </a:cubicBezTo>
                  <a:close/>
                </a:path>
              </a:pathLst>
            </a:custGeom>
            <a:solidFill>
              <a:srgbClr val="FFD0D0"/>
            </a:solidFill>
            <a:ln w="9525">
              <a:solidFill>
                <a:srgbClr val="A6A6A6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Bold"/>
                </a:rPr>
                <a:t>BASE DE DATOS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284911" y="4233760"/>
            <a:ext cx="2660039" cy="1530874"/>
            <a:chOff x="0" y="0"/>
            <a:chExt cx="812800" cy="467773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812800" cy="467773"/>
            </a:xfrm>
            <a:custGeom>
              <a:avLst/>
              <a:gdLst/>
              <a:ahLst/>
              <a:cxnLst/>
              <a:rect r="r" b="b" t="t" l="l"/>
              <a:pathLst>
                <a:path h="467773" w="812800">
                  <a:moveTo>
                    <a:pt x="148433" y="0"/>
                  </a:moveTo>
                  <a:lnTo>
                    <a:pt x="664367" y="0"/>
                  </a:lnTo>
                  <a:cubicBezTo>
                    <a:pt x="703734" y="0"/>
                    <a:pt x="741488" y="15638"/>
                    <a:pt x="769325" y="43475"/>
                  </a:cubicBezTo>
                  <a:cubicBezTo>
                    <a:pt x="797162" y="71312"/>
                    <a:pt x="812800" y="109066"/>
                    <a:pt x="812800" y="148433"/>
                  </a:cubicBezTo>
                  <a:lnTo>
                    <a:pt x="812800" y="319340"/>
                  </a:lnTo>
                  <a:cubicBezTo>
                    <a:pt x="812800" y="358707"/>
                    <a:pt x="797162" y="396461"/>
                    <a:pt x="769325" y="424298"/>
                  </a:cubicBezTo>
                  <a:cubicBezTo>
                    <a:pt x="741488" y="452135"/>
                    <a:pt x="703734" y="467773"/>
                    <a:pt x="664367" y="467773"/>
                  </a:cubicBezTo>
                  <a:lnTo>
                    <a:pt x="148433" y="467773"/>
                  </a:lnTo>
                  <a:cubicBezTo>
                    <a:pt x="109066" y="467773"/>
                    <a:pt x="71312" y="452135"/>
                    <a:pt x="43475" y="424298"/>
                  </a:cubicBezTo>
                  <a:cubicBezTo>
                    <a:pt x="15638" y="396461"/>
                    <a:pt x="0" y="358707"/>
                    <a:pt x="0" y="319340"/>
                  </a:cubicBezTo>
                  <a:lnTo>
                    <a:pt x="0" y="148433"/>
                  </a:lnTo>
                  <a:cubicBezTo>
                    <a:pt x="0" y="109066"/>
                    <a:pt x="15638" y="71312"/>
                    <a:pt x="43475" y="43475"/>
                  </a:cubicBezTo>
                  <a:cubicBezTo>
                    <a:pt x="71312" y="15638"/>
                    <a:pt x="109066" y="0"/>
                    <a:pt x="148433" y="0"/>
                  </a:cubicBezTo>
                  <a:close/>
                </a:path>
              </a:pathLst>
            </a:custGeom>
            <a:solidFill>
              <a:srgbClr val="FFD0D0"/>
            </a:solidFill>
            <a:ln w="9525">
              <a:solidFill>
                <a:srgbClr val="A6A6A6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Bold"/>
                </a:rPr>
                <a:t>CHATGPT-4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050" y="4248830"/>
            <a:ext cx="2654995" cy="149675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38490" y="5412963"/>
            <a:ext cx="1373177" cy="122087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55805" y="5412963"/>
            <a:ext cx="1331123" cy="95114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428608" y="5349421"/>
            <a:ext cx="2372645" cy="83042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166178" y="8288610"/>
            <a:ext cx="2510377" cy="676652"/>
          </a:xfrm>
          <a:prstGeom prst="rect">
            <a:avLst/>
          </a:prstGeom>
        </p:spPr>
      </p:pic>
      <p:sp>
        <p:nvSpPr>
          <p:cNvPr name="AutoShape 19" id="19"/>
          <p:cNvSpPr/>
          <p:nvPr/>
        </p:nvSpPr>
        <p:spPr>
          <a:xfrm flipV="true">
            <a:off x="3998045" y="4999197"/>
            <a:ext cx="189701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8555097" y="4999197"/>
            <a:ext cx="15362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12751386" y="4980147"/>
            <a:ext cx="153624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11440416" y="6364251"/>
            <a:ext cx="6169" cy="8386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9365" y="7187524"/>
            <a:ext cx="1398534" cy="1085612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28700" y="1057565"/>
            <a:ext cx="1001743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Bold"/>
              </a:rPr>
              <a:t>Equipo Sigma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79365" y="4852220"/>
            <a:ext cx="1382365" cy="447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3">
                <a:solidFill>
                  <a:srgbClr val="000000"/>
                </a:solidFill>
                <a:latin typeface="Montserrat Bold"/>
              </a:rPr>
              <a:t>Internet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36130" y="8410042"/>
            <a:ext cx="1468834" cy="44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6"/>
              </a:lnSpc>
              <a:spcBef>
                <a:spcPct val="0"/>
              </a:spcBef>
            </a:pPr>
            <a:r>
              <a:rPr lang="en-US" sz="2633">
                <a:solidFill>
                  <a:srgbClr val="000000"/>
                </a:solidFill>
                <a:latin typeface="Montserrat Bold"/>
              </a:rPr>
              <a:t>Usuarios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2670548" y="5745584"/>
            <a:ext cx="0" cy="13623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0">
            <a:off x="1343050" y="2163025"/>
            <a:ext cx="16230600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6000">
                <a:solidFill>
                  <a:srgbClr val="000000"/>
                </a:solidFill>
                <a:latin typeface="Montserrat Bold"/>
              </a:rPr>
              <a:t>Diagrama de Arquitectura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82811" y="3076556"/>
            <a:ext cx="6084260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000000"/>
                </a:solidFill>
                <a:latin typeface="Montserrat Semi-Bold"/>
              </a:rPr>
              <a:t>Es funcionable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482811" y="3993034"/>
            <a:ext cx="6084260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000000"/>
                </a:solidFill>
                <a:latin typeface="Montserrat Semi-Bold"/>
              </a:rPr>
              <a:t>Es práctica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82811" y="4818995"/>
            <a:ext cx="6084260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000000"/>
                </a:solidFill>
                <a:latin typeface="Montserrat Semi-Bold"/>
              </a:rPr>
              <a:t>Puede satisfacer al usuario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82811" y="5712843"/>
            <a:ext cx="6777279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000000"/>
                </a:solidFill>
                <a:latin typeface="Montserrat Semi-Bold"/>
              </a:rPr>
              <a:t>Tiene un alto grado de innovación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82811" y="6595376"/>
            <a:ext cx="6084260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000">
                <a:solidFill>
                  <a:srgbClr val="000000"/>
                </a:solidFill>
                <a:latin typeface="Montserrat Semi-Bold"/>
              </a:rPr>
              <a:t>Una alta propuesta técnica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7930" y="2952096"/>
            <a:ext cx="8611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A6A6A6"/>
                </a:solidFill>
                <a:latin typeface="Montserrat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07930" y="3868574"/>
            <a:ext cx="8611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A6A6A6"/>
                </a:solidFill>
                <a:latin typeface="Montserrat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07930" y="4694535"/>
            <a:ext cx="8611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A6A6A6"/>
                </a:solidFill>
                <a:latin typeface="Montserrat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07930" y="5588383"/>
            <a:ext cx="8611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A6A6A6"/>
                </a:solidFill>
                <a:latin typeface="Montserrat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07930" y="6470916"/>
            <a:ext cx="86115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A6A6A6"/>
                </a:solidFill>
                <a:latin typeface="Montserrat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1837" y="3713142"/>
            <a:ext cx="6374789" cy="26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6000">
                <a:solidFill>
                  <a:srgbClr val="000000"/>
                </a:solidFill>
                <a:latin typeface="Montserrat Bold"/>
              </a:rPr>
              <a:t>Con que cumple nuestra solución?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07210" y="1141567"/>
            <a:ext cx="12673580" cy="62730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07210" y="7620070"/>
            <a:ext cx="2813499" cy="23848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3877" r="2797" b="3877"/>
          <a:stretch>
            <a:fillRect/>
          </a:stretch>
        </p:blipFill>
        <p:spPr>
          <a:xfrm flipH="false" flipV="false" rot="0">
            <a:off x="12471376" y="7652554"/>
            <a:ext cx="3009414" cy="23523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75047" y="197449"/>
            <a:ext cx="14144418" cy="79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1"/>
              </a:lnSpc>
            </a:pPr>
            <a:r>
              <a:rPr lang="en-US" sz="5300">
                <a:solidFill>
                  <a:srgbClr val="000000"/>
                </a:solidFill>
                <a:latin typeface="Montserrat Semi-Bold"/>
              </a:rPr>
              <a:t>User experience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644" t="12484" r="6057" b="0"/>
          <a:stretch>
            <a:fillRect/>
          </a:stretch>
        </p:blipFill>
        <p:spPr>
          <a:xfrm flipH="false" flipV="false" rot="0">
            <a:off x="6480387" y="7620070"/>
            <a:ext cx="5133739" cy="23848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00115" y="2175377"/>
            <a:ext cx="5381817" cy="643841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11745" y="4562405"/>
            <a:ext cx="2318584" cy="11621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563680" y="2239225"/>
            <a:ext cx="9262799" cy="637456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975047" y="407060"/>
            <a:ext cx="14144418" cy="791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1"/>
              </a:lnSpc>
            </a:pPr>
            <a:r>
              <a:rPr lang="en-US" sz="5300">
                <a:solidFill>
                  <a:srgbClr val="000000"/>
                </a:solidFill>
                <a:latin typeface="Montserrat Semi-Bold"/>
              </a:rPr>
              <a:t>Innovación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44113" y="4753241"/>
            <a:ext cx="3748209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111991"/>
            <a:ext cx="5335261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6000">
                <a:solidFill>
                  <a:srgbClr val="000000"/>
                </a:solidFill>
                <a:latin typeface="Montserrat"/>
              </a:rPr>
              <a:t>Target: </a:t>
            </a:r>
            <a:r>
              <a:rPr lang="en-US" sz="6000">
                <a:solidFill>
                  <a:srgbClr val="000000"/>
                </a:solidFill>
                <a:latin typeface="Montserrat Bold"/>
              </a:rPr>
              <a:t>Investigador</a:t>
            </a:r>
          </a:p>
        </p:txBody>
      </p:sp>
      <p:sp>
        <p:nvSpPr>
          <p:cNvPr name="TextBox 4" id="4"/>
          <p:cNvSpPr txBox="true"/>
          <p:nvPr/>
        </p:nvSpPr>
        <p:spPr>
          <a:xfrm rot="-1545540">
            <a:off x="8710052" y="1819743"/>
            <a:ext cx="33398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postgrado</a:t>
            </a:r>
          </a:p>
        </p:txBody>
      </p:sp>
      <p:sp>
        <p:nvSpPr>
          <p:cNvPr name="TextBox 5" id="5"/>
          <p:cNvSpPr txBox="true"/>
          <p:nvPr/>
        </p:nvSpPr>
        <p:spPr>
          <a:xfrm rot="336369">
            <a:off x="12265197" y="3570204"/>
            <a:ext cx="33398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tesis</a:t>
            </a:r>
          </a:p>
        </p:txBody>
      </p:sp>
      <p:sp>
        <p:nvSpPr>
          <p:cNvPr name="TextBox 6" id="6"/>
          <p:cNvSpPr txBox="true"/>
          <p:nvPr/>
        </p:nvSpPr>
        <p:spPr>
          <a:xfrm rot="-897835">
            <a:off x="8351293" y="5302121"/>
            <a:ext cx="33398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pregrado</a:t>
            </a:r>
          </a:p>
        </p:txBody>
      </p:sp>
      <p:sp>
        <p:nvSpPr>
          <p:cNvPr name="TextBox 7" id="7"/>
          <p:cNvSpPr txBox="true"/>
          <p:nvPr/>
        </p:nvSpPr>
        <p:spPr>
          <a:xfrm rot="1137562">
            <a:off x="12275763" y="7238796"/>
            <a:ext cx="33398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maestría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69628" y="3972866"/>
            <a:ext cx="11974478" cy="47921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078048"/>
            <a:ext cx="16230600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6000">
                <a:solidFill>
                  <a:srgbClr val="000000"/>
                </a:solidFill>
                <a:latin typeface="Montserrat"/>
              </a:rPr>
              <a:t>Modelo de negocio: </a:t>
            </a:r>
            <a:r>
              <a:rPr lang="en-US" sz="6000">
                <a:solidFill>
                  <a:srgbClr val="000000"/>
                </a:solidFill>
                <a:latin typeface="Montserrat Bold"/>
              </a:rPr>
              <a:t>Subscripciones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72007" y="4954588"/>
            <a:ext cx="14398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DAFg3C9Aaf8</dc:identifier>
  <dcterms:modified xsi:type="dcterms:W3CDTF">2011-08-01T06:04:30Z</dcterms:modified>
  <cp:revision>1</cp:revision>
  <dc:title>kudasai</dc:title>
</cp:coreProperties>
</file>